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390" r:id="rId4"/>
    <p:sldId id="389" r:id="rId5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9933FF"/>
    <a:srgbClr val="00589A"/>
    <a:srgbClr val="DCBEC3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548" autoAdjust="0"/>
  </p:normalViewPr>
  <p:slideViewPr>
    <p:cSldViewPr snapToGrid="0">
      <p:cViewPr varScale="1">
        <p:scale>
          <a:sx n="111" d="100"/>
          <a:sy n="111" d="100"/>
        </p:scale>
        <p:origin x="42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37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2104494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  <a:p>
            <a:pPr algn="ctr">
              <a:lnSpc>
                <a:spcPct val="100000"/>
              </a:lnSpc>
            </a:pPr>
            <a:r>
              <a:rPr lang="zh-TW" altLang="en-US" sz="5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資料探勘期中報告注意事項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0" y="5966544"/>
            <a:ext cx="1940767" cy="7388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上台報告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報告時間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8~10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(8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分鐘報告、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分鐘問答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準備投影片與書面紙本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所有組員均須出席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如需</a:t>
            </a:r>
            <a:r>
              <a:rPr lang="en-US" altLang="zh-TW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demo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，建議使用錄影方式錄下程式執行</a:t>
            </a:r>
            <a:r>
              <a:rPr lang="zh-TW" altLang="en-US" sz="28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狀況進行播放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，以免造成不可預期的程式執行錯誤發生</a:t>
            </a: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期中報告注意事項 </a:t>
            </a:r>
            <a:r>
              <a:rPr lang="en-US" altLang="zh-TW" dirty="0"/>
              <a:t>(1/2)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書面資料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個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page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以內的報告，請以黑白列印。勿將投影片當成書面報告。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報告內容包含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摘要、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前言簡介、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3.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相關研究、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4.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程式設計方式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討論、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5.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結論、及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參考文獻。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第一頁請列出將第幾組、組員姓名、組員學號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書面資料若有抄襲，則為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0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分。助教將會使用</a:t>
            </a:r>
            <a:r>
              <a:rPr lang="en-US" altLang="zh-TW" sz="28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Turnitin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進行檢測，若全文超過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20%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與網路或其他資料雷同，或整句文字 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超過七個字</a:t>
            </a: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與其他資料相同，視為抄襲。</a:t>
            </a:r>
            <a:endParaRPr lang="en-US" altLang="zh-TW" sz="28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期中報告注意事項 </a:t>
            </a:r>
            <a:r>
              <a:rPr lang="en-US" altLang="zh-TW" dirty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09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797" y="5351269"/>
            <a:ext cx="8801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Thank You ^_^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4" y="724587"/>
            <a:ext cx="8500188" cy="4411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7728</TotalTime>
  <Words>198</Words>
  <Application>Microsoft Office PowerPoint</Application>
  <PresentationFormat>自訂</PresentationFormat>
  <Paragraphs>25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期中報告注意事項 (1/2)</vt:lpstr>
      <vt:lpstr>期中報告注意事項 (2/2)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昀紜 李</cp:lastModifiedBy>
  <cp:revision>644</cp:revision>
  <cp:lastPrinted>1601-01-01T00:00:00Z</cp:lastPrinted>
  <dcterms:created xsi:type="dcterms:W3CDTF">2015-10-03T05:09:22Z</dcterms:created>
  <dcterms:modified xsi:type="dcterms:W3CDTF">2023-03-23T07:22:49Z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